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6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6" d="100"/>
          <a:sy n="86" d="100"/>
        </p:scale>
        <p:origin x="96" y="8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6659F8-3B91-48FB-AF50-829766FCCF0C}" type="datetimeFigureOut">
              <a:rPr lang="en-US"/>
              <a:t>12/14/2015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65AAFB0-ACBB-410E-8103-836D00F4B43C}" type="slidenum">
              <a:rPr lang="en-US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66300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5AAFB0-ACBB-410E-8103-836D00F4B43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255729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5AAFB0-ACBB-410E-8103-836D00F4B43C}" type="slidenum">
              <a:rPr lang="en-US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873121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5AAFB0-ACBB-410E-8103-836D00F4B43C}" type="slidenum">
              <a:rPr lang="en-US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28822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5AAFB0-ACBB-410E-8103-836D00F4B43C}" type="slidenum">
              <a:rPr lang="en-US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97759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5AAFB0-ACBB-410E-8103-836D00F4B43C}" type="slidenum">
              <a:rPr lang="en-US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6341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5AAFB0-ACBB-410E-8103-836D00F4B43C}" type="slidenum">
              <a:rPr lang="en-US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740239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5AAFB0-ACBB-410E-8103-836D00F4B43C}" type="slidenum">
              <a:rPr lang="en-US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897224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43645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5146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3100804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3492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23509654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96177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76144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679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29519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0099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5118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94726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82984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48167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39309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91770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US" smtClean="0"/>
              <a:t>12/14/2015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9102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  <p:sldLayoutId id="2147483738" r:id="rId12"/>
    <p:sldLayoutId id="2147483739" r:id="rId13"/>
    <p:sldLayoutId id="2147483740" r:id="rId14"/>
    <p:sldLayoutId id="2147483741" r:id="rId15"/>
    <p:sldLayoutId id="2147483742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-143317" y="111125"/>
            <a:ext cx="9554017" cy="1814513"/>
          </a:xfrm>
        </p:spPr>
        <p:txBody>
          <a:bodyPr/>
          <a:lstStyle/>
          <a:p>
            <a:r>
              <a:rPr lang="en-US" dirty="0"/>
              <a:t>Silicon Smart by Synopsys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vert="horz" lIns="91440" tIns="45720" rIns="91440" bIns="45720" rtlCol="0" anchor="t">
            <a:normAutofit fontScale="85000" lnSpcReduction="20000"/>
          </a:bodyPr>
          <a:lstStyle/>
          <a:p>
            <a:endParaRPr lang="en-US" i="1" dirty="0"/>
          </a:p>
          <a:p>
            <a:endParaRPr lang="en-US" i="1" dirty="0"/>
          </a:p>
          <a:p>
            <a:r>
              <a:rPr lang="en-US" sz="3600" i="1" dirty="0"/>
              <a:t>Presentation by: Oshin Jakhete</a:t>
            </a:r>
          </a:p>
        </p:txBody>
      </p:sp>
    </p:spTree>
    <p:extLst>
      <p:ext uri="{BB962C8B-B14F-4D97-AF65-F5344CB8AC3E}">
        <p14:creationId xmlns:p14="http://schemas.microsoft.com/office/powerpoint/2010/main" val="1098572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7938"/>
            <a:ext cx="8650287" cy="2004430"/>
          </a:xfrm>
        </p:spPr>
        <p:txBody>
          <a:bodyPr/>
          <a:lstStyle/>
          <a:p>
            <a:r>
              <a:rPr lang="en-US" sz="6000" dirty="0"/>
              <a:t>INTRODUCTION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04850" y="1203749"/>
            <a:ext cx="8569325" cy="4838276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SiliconSmart is a Synopsys tool which allows the user to characterize the timing, power, and function for a standard cell or macro for use with other Synopsys tools.</a:t>
            </a:r>
          </a:p>
          <a:p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SiliconSmart uses spice-level simulation (be it HSPICE, FineSIM, etc.) to characterize a cells timing and power characteristics, and to ensure that the cell functions as specified.</a:t>
            </a:r>
          </a:p>
        </p:txBody>
      </p:sp>
    </p:spTree>
    <p:extLst>
      <p:ext uri="{BB962C8B-B14F-4D97-AF65-F5344CB8AC3E}">
        <p14:creationId xmlns:p14="http://schemas.microsoft.com/office/powerpoint/2010/main" val="31320803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4400" dirty="0"/>
              <a:t>Goal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23767" y="1614134"/>
            <a:ext cx="8350408" cy="4427891"/>
          </a:xfrm>
        </p:spPr>
        <p:txBody>
          <a:bodyPr vert="horz" lIns="91440" tIns="45720" rIns="91440" bIns="45720" rtlCol="0" anchor="t">
            <a:normAutofit lnSpcReduction="10000"/>
          </a:bodyPr>
          <a:lstStyle/>
          <a:p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Process of importing a netlist directory, editing instance files, configuring and characterizing standard cells, and writing a liberty file with the timing and power information for each cell.</a:t>
            </a:r>
          </a:p>
          <a:p>
            <a:r>
              <a:rPr lang="en-US" sz="2400" b="1" dirty="0">
                <a:solidFill>
                  <a:srgbClr val="000000"/>
                </a:solidFill>
                <a:latin typeface="Trebuchet MS" charset="0"/>
              </a:rPr>
              <a:t>Inputs Required:</a:t>
            </a:r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 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Netlist file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Model Library</a:t>
            </a:r>
          </a:p>
          <a:p>
            <a:r>
              <a:rPr lang="en-US" sz="2400" b="1" dirty="0">
                <a:solidFill>
                  <a:srgbClr val="000000"/>
                </a:solidFill>
                <a:latin typeface="Trebuchet MS" charset="0"/>
              </a:rPr>
              <a:t>Outputs Produced: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.inst file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.lib file</a:t>
            </a:r>
          </a:p>
        </p:txBody>
      </p:sp>
    </p:spTree>
    <p:extLst>
      <p:ext uri="{BB962C8B-B14F-4D97-AF65-F5344CB8AC3E}">
        <p14:creationId xmlns:p14="http://schemas.microsoft.com/office/powerpoint/2010/main" val="10645055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.tcl file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 We need to edit the configure.tcl file under my_library/config.</a:t>
            </a:r>
          </a:p>
          <a:p>
            <a:r>
              <a:rPr lang="en-US" sz="2400" dirty="0">
                <a:solidFill>
                  <a:srgbClr val="000000"/>
                </a:solidFill>
                <a:latin typeface="Trebuchet MS" charset="0"/>
              </a:rPr>
              <a:t>We need to set the accurate device model files as well as specify the simulation used (in our case SPICE simulation)</a:t>
            </a:r>
          </a:p>
        </p:txBody>
      </p:sp>
    </p:spTree>
    <p:extLst>
      <p:ext uri="{BB962C8B-B14F-4D97-AF65-F5344CB8AC3E}">
        <p14:creationId xmlns:p14="http://schemas.microsoft.com/office/powerpoint/2010/main" val="32791127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Characterization and Final results.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en-US" sz="2400" dirty="0"/>
              <a:t>After running all the necessary scripts, we model the cells.</a:t>
            </a:r>
          </a:p>
          <a:p>
            <a:r>
              <a:rPr lang="en-US" sz="2400" dirty="0"/>
              <a:t>After modelling the cells, the software generates </a:t>
            </a:r>
            <a:r>
              <a:rPr lang="en-US" sz="2400" dirty="0" err="1"/>
              <a:t>a .lib</a:t>
            </a:r>
            <a:r>
              <a:rPr lang="en-US" sz="2400" dirty="0"/>
              <a:t> file which contains all the timing and power characteristics.</a:t>
            </a:r>
          </a:p>
          <a:p>
            <a:r>
              <a:rPr lang="en-US" sz="2400" dirty="0" err="1"/>
              <a:t>This .lib</a:t>
            </a:r>
            <a:r>
              <a:rPr lang="en-US" sz="2400" dirty="0"/>
              <a:t> file is the desired output which can be used in other synopsys tools like library compiler.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2582275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Methodology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en-US" sz="2000" dirty="0"/>
              <a:t>Create a folder which will contain </a:t>
            </a:r>
            <a:r>
              <a:rPr lang="en-US" sz="2000" dirty="0" err="1"/>
              <a:t>the .tcl</a:t>
            </a:r>
            <a:r>
              <a:rPr lang="en-US" sz="2000" dirty="0"/>
              <a:t> file and all the other results and files after running the scripts.</a:t>
            </a:r>
          </a:p>
          <a:p>
            <a:r>
              <a:rPr lang="en-US" sz="2000" dirty="0"/>
              <a:t>Edit </a:t>
            </a:r>
            <a:r>
              <a:rPr lang="en-US" sz="2000" dirty="0" err="1"/>
              <a:t>the .tcl</a:t>
            </a:r>
            <a:r>
              <a:rPr lang="en-US" sz="2000" dirty="0"/>
              <a:t> file to set the models and the simulator.</a:t>
            </a:r>
          </a:p>
          <a:p>
            <a:r>
              <a:rPr lang="en-US" sz="2000" dirty="0"/>
              <a:t>Import the netlists which are in </a:t>
            </a:r>
            <a:r>
              <a:rPr lang="en-US" sz="2000" dirty="0" err="1"/>
              <a:t>the .spice</a:t>
            </a:r>
            <a:r>
              <a:rPr lang="en-US" sz="2000" dirty="0"/>
              <a:t> format.</a:t>
            </a:r>
          </a:p>
          <a:p>
            <a:r>
              <a:rPr lang="en-US" sz="2000" dirty="0"/>
              <a:t>Configure the one or more cells by using the "configure" command.</a:t>
            </a:r>
          </a:p>
          <a:p>
            <a:r>
              <a:rPr lang="en-US" sz="2000" dirty="0"/>
              <a:t>Characterize the timing and power characteristics of the cells by using the "characterize" command.</a:t>
            </a:r>
          </a:p>
          <a:p>
            <a:r>
              <a:rPr lang="en-US" sz="2000" dirty="0"/>
              <a:t>To get the desired liberty file use the command "model". This will generate the </a:t>
            </a:r>
            <a:r>
              <a:rPr lang="en-US" sz="2000" dirty="0" err="1"/>
              <a:t>output .lib</a:t>
            </a:r>
            <a:r>
              <a:rPr lang="en-US" sz="2000" dirty="0"/>
              <a:t> file which can be used in the other Synopsys tools.</a:t>
            </a:r>
          </a:p>
        </p:txBody>
      </p:sp>
    </p:spTree>
    <p:extLst>
      <p:ext uri="{BB962C8B-B14F-4D97-AF65-F5344CB8AC3E}">
        <p14:creationId xmlns:p14="http://schemas.microsoft.com/office/powerpoint/2010/main" val="35078196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677863" y="1089025"/>
            <a:ext cx="8596312" cy="3109876"/>
          </a:xfrm>
        </p:spPr>
        <p:txBody>
          <a:bodyPr/>
          <a:lstStyle/>
          <a:p>
            <a:pPr algn="ctr"/>
            <a:r>
              <a:rPr lang="en-US" sz="6000" dirty="0"/>
              <a:t>Thank You</a:t>
            </a:r>
          </a:p>
        </p:txBody>
      </p:sp>
    </p:spTree>
    <p:extLst>
      <p:ext uri="{BB962C8B-B14F-4D97-AF65-F5344CB8AC3E}">
        <p14:creationId xmlns:p14="http://schemas.microsoft.com/office/powerpoint/2010/main" val="3808672731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0</Words>
  <Application>Microsoft Office PowerPoint</Application>
  <PresentationFormat>Widescreen</PresentationFormat>
  <Paragraphs>0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Facet</vt:lpstr>
      <vt:lpstr>Silicon Smart by Synopsys</vt:lpstr>
      <vt:lpstr>INTRODUCTION</vt:lpstr>
      <vt:lpstr>Goal</vt:lpstr>
      <vt:lpstr>.tcl file</vt:lpstr>
      <vt:lpstr>Characterization and Final results.</vt:lpstr>
      <vt:lpstr>Methodology</vt:lpstr>
      <vt:lpstr>Thank You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 </cp:lastModifiedBy>
  <cp:revision>7</cp:revision>
  <dcterms:created xsi:type="dcterms:W3CDTF">2013-07-15T20:26:40Z</dcterms:created>
  <dcterms:modified xsi:type="dcterms:W3CDTF">2015-12-14T20:32:38Z</dcterms:modified>
</cp:coreProperties>
</file>

<file path=docProps/thumbnail.jpeg>
</file>